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807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0527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329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9145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4813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62388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920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54018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93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344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16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7820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277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3305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508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8931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2087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76F2EC-0029-4E0C-B57C-52DE03767434}" type="datetimeFigureOut">
              <a:rPr lang="ru-RU" smtClean="0"/>
              <a:t>26.01.2023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390B6-FA12-4735-961B-B6E572921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762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8FAA60-8EA2-4C9B-84B2-BD76E2AD28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Работа: Игра для </a:t>
            </a:r>
            <a:r>
              <a:rPr lang="en-US" dirty="0"/>
              <a:t>Android </a:t>
            </a:r>
            <a:r>
              <a:rPr lang="ru-RU" dirty="0"/>
              <a:t>«</a:t>
            </a:r>
            <a:r>
              <a:rPr lang="en-US" dirty="0"/>
              <a:t>Racing</a:t>
            </a:r>
            <a:r>
              <a:rPr lang="ru-RU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AE68264-9894-470E-B7CD-872121A6CB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9276307" cy="861420"/>
          </a:xfrm>
        </p:spPr>
        <p:txBody>
          <a:bodyPr/>
          <a:lstStyle/>
          <a:p>
            <a:r>
              <a:rPr lang="ru-RU" dirty="0"/>
              <a:t>АВТОР: </a:t>
            </a:r>
            <a:r>
              <a:rPr lang="ru-RU" dirty="0" err="1"/>
              <a:t>самойленко</a:t>
            </a:r>
            <a:r>
              <a:rPr lang="ru-RU" dirty="0"/>
              <a:t> Никита ученик 7 «Б» класса школы №73</a:t>
            </a:r>
          </a:p>
          <a:p>
            <a:r>
              <a:rPr lang="ru-RU" dirty="0"/>
              <a:t>Преподаватель: Стрельцова Анастасия Сергеевна</a:t>
            </a:r>
          </a:p>
        </p:txBody>
      </p:sp>
    </p:spTree>
    <p:extLst>
      <p:ext uri="{BB962C8B-B14F-4D97-AF65-F5344CB8AC3E}">
        <p14:creationId xmlns:p14="http://schemas.microsoft.com/office/powerpoint/2010/main" val="1174270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5A7933-09F6-4CEE-9C6B-219E957E3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271" y="452718"/>
            <a:ext cx="9706564" cy="700265"/>
          </a:xfrm>
        </p:spPr>
        <p:txBody>
          <a:bodyPr/>
          <a:lstStyle/>
          <a:p>
            <a:r>
              <a:rPr lang="ru-RU" dirty="0"/>
              <a:t>Цель работы: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764D9A-FF42-44BB-87F1-6C92F6A93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2612212"/>
            <a:ext cx="8946541" cy="2951835"/>
          </a:xfrm>
        </p:spPr>
        <p:txBody>
          <a:bodyPr>
            <a:normAutofit fontScale="92500"/>
          </a:bodyPr>
          <a:lstStyle/>
          <a:p>
            <a:r>
              <a:rPr lang="ru-RU" sz="3200" dirty="0"/>
              <a:t>Разобраться с созданием игр для </a:t>
            </a:r>
            <a:r>
              <a:rPr lang="en-US" sz="3200" dirty="0"/>
              <a:t>Android</a:t>
            </a:r>
          </a:p>
          <a:p>
            <a:r>
              <a:rPr lang="ru-RU" sz="3200" dirty="0"/>
              <a:t>Разобраться с реализацией на С++ игр для </a:t>
            </a:r>
            <a:r>
              <a:rPr lang="en-US" sz="3200" dirty="0"/>
              <a:t>Android</a:t>
            </a:r>
          </a:p>
          <a:p>
            <a:r>
              <a:rPr lang="ru-RU" sz="3200" dirty="0"/>
              <a:t>Реализовать приложение на С++ для </a:t>
            </a:r>
            <a:r>
              <a:rPr lang="en-US" sz="3200" dirty="0"/>
              <a:t>Android</a:t>
            </a:r>
            <a:endParaRPr lang="ru-RU" sz="3200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D4026C84-A384-434F-9516-0A5E47D5B2EF}"/>
              </a:ext>
            </a:extLst>
          </p:cNvPr>
          <p:cNvSpPr txBox="1">
            <a:spLocks/>
          </p:cNvSpPr>
          <p:nvPr/>
        </p:nvSpPr>
        <p:spPr>
          <a:xfrm>
            <a:off x="646111" y="1152984"/>
            <a:ext cx="8946541" cy="6047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sz="3200" dirty="0"/>
              <a:t>Создать приложение на С++ для </a:t>
            </a:r>
            <a:r>
              <a:rPr lang="en-US" sz="3200" dirty="0"/>
              <a:t>Android</a:t>
            </a:r>
            <a:endParaRPr lang="ru-RU" sz="3200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2523842-6DB7-4608-A3E7-B5DB3457B827}"/>
              </a:ext>
            </a:extLst>
          </p:cNvPr>
          <p:cNvSpPr txBox="1">
            <a:spLocks/>
          </p:cNvSpPr>
          <p:nvPr/>
        </p:nvSpPr>
        <p:spPr>
          <a:xfrm>
            <a:off x="344270" y="1757780"/>
            <a:ext cx="9404723" cy="70026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/>
              <a:t>Задачи работы:</a:t>
            </a:r>
          </a:p>
        </p:txBody>
      </p:sp>
    </p:spTree>
    <p:extLst>
      <p:ext uri="{BB962C8B-B14F-4D97-AF65-F5344CB8AC3E}">
        <p14:creationId xmlns:p14="http://schemas.microsoft.com/office/powerpoint/2010/main" val="4006331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707508-4A15-4958-A734-22E070CEE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559" y="452718"/>
            <a:ext cx="9438275" cy="710257"/>
          </a:xfrm>
        </p:spPr>
        <p:txBody>
          <a:bodyPr/>
          <a:lstStyle/>
          <a:p>
            <a:r>
              <a:rPr lang="ru-RU" dirty="0"/>
              <a:t>Объект исследования: 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B1CA947-9401-4464-A7F3-3F2FC65DC9ED}"/>
              </a:ext>
            </a:extLst>
          </p:cNvPr>
          <p:cNvSpPr txBox="1">
            <a:spLocks/>
          </p:cNvSpPr>
          <p:nvPr/>
        </p:nvSpPr>
        <p:spPr>
          <a:xfrm>
            <a:off x="612559" y="2433918"/>
            <a:ext cx="9438275" cy="7102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/>
              <a:t>Предметы исследования: 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DF67DEF9-0ED9-42D2-B2C5-FDDACE11A33B}"/>
              </a:ext>
            </a:extLst>
          </p:cNvPr>
          <p:cNvSpPr txBox="1">
            <a:spLocks/>
          </p:cNvSpPr>
          <p:nvPr/>
        </p:nvSpPr>
        <p:spPr>
          <a:xfrm>
            <a:off x="983461" y="3431219"/>
            <a:ext cx="8946541" cy="27147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sz="3200" dirty="0"/>
              <a:t>Изучение физики машин</a:t>
            </a:r>
          </a:p>
          <a:p>
            <a:r>
              <a:rPr lang="ru-RU" sz="3200" dirty="0"/>
              <a:t>Изучение реализации под </a:t>
            </a:r>
            <a:r>
              <a:rPr lang="en-US" sz="3200" dirty="0"/>
              <a:t>Android </a:t>
            </a:r>
            <a:r>
              <a:rPr lang="ru-RU" sz="3200" dirty="0"/>
              <a:t>на С++ приложений</a:t>
            </a:r>
          </a:p>
          <a:p>
            <a:r>
              <a:rPr lang="ru-RU" sz="3200" dirty="0"/>
              <a:t>Поиск решений с помощью базы данных хранения результатов заездов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4539455-8526-45BA-AE1E-D3C65727557E}"/>
              </a:ext>
            </a:extLst>
          </p:cNvPr>
          <p:cNvSpPr txBox="1">
            <a:spLocks/>
          </p:cNvSpPr>
          <p:nvPr/>
        </p:nvSpPr>
        <p:spPr>
          <a:xfrm>
            <a:off x="983461" y="1524000"/>
            <a:ext cx="9998217" cy="710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sz="3200" dirty="0"/>
              <a:t>Реализация приложения под </a:t>
            </a:r>
            <a:r>
              <a:rPr lang="en-US" sz="3200" dirty="0"/>
              <a:t>Android </a:t>
            </a:r>
            <a:r>
              <a:rPr lang="ru-RU" sz="3200" dirty="0"/>
              <a:t>на С++</a:t>
            </a:r>
          </a:p>
        </p:txBody>
      </p:sp>
    </p:spTree>
    <p:extLst>
      <p:ext uri="{BB962C8B-B14F-4D97-AF65-F5344CB8AC3E}">
        <p14:creationId xmlns:p14="http://schemas.microsoft.com/office/powerpoint/2010/main" val="2548595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9E4F88-5841-475A-B04E-E17164C59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731885" cy="1400530"/>
          </a:xfrm>
        </p:spPr>
        <p:txBody>
          <a:bodyPr/>
          <a:lstStyle/>
          <a:p>
            <a:r>
              <a:rPr lang="ru-RU" dirty="0"/>
              <a:t>Этапы проделанной работы: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B63732-F643-4944-85A1-889C4A825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Поиск подобных работ в интернете (была найдена программа </a:t>
            </a:r>
            <a:r>
              <a:rPr lang="en-US" dirty="0"/>
              <a:t>Racing2D</a:t>
            </a:r>
            <a:r>
              <a:rPr lang="ru-RU" dirty="0"/>
              <a:t>)</a:t>
            </a:r>
            <a:r>
              <a:rPr lang="en-US" dirty="0"/>
              <a:t>.</a:t>
            </a:r>
          </a:p>
          <a:p>
            <a:r>
              <a:rPr lang="ru-RU" dirty="0"/>
              <a:t>Доработка аналога под </a:t>
            </a:r>
            <a:r>
              <a:rPr lang="en-US" dirty="0"/>
              <a:t>Android</a:t>
            </a:r>
          </a:p>
          <a:p>
            <a:r>
              <a:rPr lang="ru-RU" dirty="0"/>
              <a:t>Запрет выезда за предела границы, позволяемой текущей версией карты</a:t>
            </a:r>
          </a:p>
          <a:p>
            <a:r>
              <a:rPr lang="ru-RU" dirty="0"/>
              <a:t>Подсчет кругов разрешенных на заезд</a:t>
            </a:r>
          </a:p>
          <a:p>
            <a:r>
              <a:rPr lang="ru-RU" dirty="0"/>
              <a:t>Сохранение лидеров заезда в базе данных (</a:t>
            </a:r>
            <a:r>
              <a:rPr lang="en-US" dirty="0"/>
              <a:t>SQLite</a:t>
            </a:r>
            <a:r>
              <a:rPr lang="ru-RU" dirty="0"/>
              <a:t>)</a:t>
            </a:r>
          </a:p>
          <a:p>
            <a:r>
              <a:rPr lang="ru-RU" dirty="0"/>
              <a:t>Отображение таблицы лидеров</a:t>
            </a:r>
          </a:p>
        </p:txBody>
      </p:sp>
    </p:spTree>
    <p:extLst>
      <p:ext uri="{BB962C8B-B14F-4D97-AF65-F5344CB8AC3E}">
        <p14:creationId xmlns:p14="http://schemas.microsoft.com/office/powerpoint/2010/main" val="3442916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FFCACC-87BE-482E-8AA5-7BC154066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1278"/>
          </a:xfrm>
        </p:spPr>
        <p:txBody>
          <a:bodyPr/>
          <a:lstStyle/>
          <a:p>
            <a:r>
              <a:rPr lang="ru-RU" dirty="0"/>
              <a:t>Результаты проделанной работы:</a:t>
            </a:r>
          </a:p>
        </p:txBody>
      </p:sp>
      <p:pic>
        <p:nvPicPr>
          <p:cNvPr id="4" name="субтитры">
            <a:hlinkClick r:id="" action="ppaction://media"/>
            <a:extLst>
              <a:ext uri="{FF2B5EF4-FFF2-40B4-BE49-F238E27FC236}">
                <a16:creationId xmlns:a16="http://schemas.microsoft.com/office/drawing/2014/main" id="{538C5A43-1942-4E9C-B23A-A46C5ED924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969" y="1402534"/>
            <a:ext cx="11582061" cy="516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08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286161-BBA4-410B-8091-65D71352F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4A2E0BF-30DA-4B67-8096-06C79E2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Написана игра под </a:t>
            </a:r>
            <a:r>
              <a:rPr lang="en-US" dirty="0"/>
              <a:t>Android</a:t>
            </a:r>
            <a:r>
              <a:rPr lang="ru-RU" dirty="0"/>
              <a:t> на С++ с применением библиотек </a:t>
            </a:r>
            <a:r>
              <a:rPr lang="en-US" dirty="0"/>
              <a:t>Qt</a:t>
            </a:r>
            <a:endParaRPr lang="ru-RU" dirty="0"/>
          </a:p>
          <a:p>
            <a:r>
              <a:rPr lang="ru-RU" dirty="0"/>
              <a:t>Реальная физика машин очень сложна, в данном случае я обошёлся лишь малой долей физики. Но в будущем планирую развить данную игру</a:t>
            </a:r>
          </a:p>
          <a:p>
            <a:r>
              <a:rPr lang="ru-RU" dirty="0"/>
              <a:t>На С++ можно писать в том числе и игры, довольно в хорошем качестве </a:t>
            </a:r>
          </a:p>
        </p:txBody>
      </p:sp>
    </p:spTree>
    <p:extLst>
      <p:ext uri="{BB962C8B-B14F-4D97-AF65-F5344CB8AC3E}">
        <p14:creationId xmlns:p14="http://schemas.microsoft.com/office/powerpoint/2010/main" val="3188590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159</TotalTime>
  <Words>196</Words>
  <Application>Microsoft Office PowerPoint</Application>
  <PresentationFormat>Широкоэкранный</PresentationFormat>
  <Paragraphs>27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Ион</vt:lpstr>
      <vt:lpstr>Работа: Игра для Android «Racing»</vt:lpstr>
      <vt:lpstr>Цель работы:</vt:lpstr>
      <vt:lpstr>Объект исследования: </vt:lpstr>
      <vt:lpstr>Этапы проделанной работы:</vt:lpstr>
      <vt:lpstr>Результаты проделанной работы:</vt:lpstr>
      <vt:lpstr>Выводы: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Работа: Игра для Android «Racing»</dc:title>
  <dc:creator>user</dc:creator>
  <cp:lastModifiedBy>user</cp:lastModifiedBy>
  <cp:revision>1</cp:revision>
  <dcterms:created xsi:type="dcterms:W3CDTF">2023-01-26T12:30:37Z</dcterms:created>
  <dcterms:modified xsi:type="dcterms:W3CDTF">2023-01-26T15:10:35Z</dcterms:modified>
</cp:coreProperties>
</file>

<file path=docProps/thumbnail.jpeg>
</file>